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  <p:sldMasterId id="2147483709" r:id="rId2"/>
  </p:sldMasterIdLst>
  <p:notesMasterIdLst>
    <p:notesMasterId r:id="rId20"/>
  </p:notesMasterIdLst>
  <p:sldIdLst>
    <p:sldId id="256" r:id="rId3"/>
    <p:sldId id="276" r:id="rId4"/>
    <p:sldId id="277" r:id="rId5"/>
    <p:sldId id="278" r:id="rId6"/>
    <p:sldId id="282" r:id="rId7"/>
    <p:sldId id="283" r:id="rId8"/>
    <p:sldId id="279" r:id="rId9"/>
    <p:sldId id="284" r:id="rId10"/>
    <p:sldId id="285" r:id="rId11"/>
    <p:sldId id="286" r:id="rId12"/>
    <p:sldId id="280" r:id="rId13"/>
    <p:sldId id="287" r:id="rId14"/>
    <p:sldId id="288" r:id="rId15"/>
    <p:sldId id="289" r:id="rId16"/>
    <p:sldId id="281" r:id="rId17"/>
    <p:sldId id="290" r:id="rId18"/>
    <p:sldId id="291" r:id="rId19"/>
  </p:sldIdLst>
  <p:sldSz cx="12192000" cy="6858000"/>
  <p:notesSz cx="7559675" cy="10691813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ill Sans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baine" initials="jb" lastIdx="2" clrIdx="0">
    <p:extLst>
      <p:ext uri="{19B8F6BF-5375-455C-9EA6-DF929625EA0E}">
        <p15:presenceInfo xmlns:p15="http://schemas.microsoft.com/office/powerpoint/2012/main" userId="8f10e2014d4764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FE720F-DB3C-432A-BCFE-3FD835AED9D9}">
  <a:tblStyle styleId="{8DFE720F-DB3C-432A-BCFE-3FD835AED9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101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789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540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894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974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5410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915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454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012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231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9239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0803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0584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6327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545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3950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506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FB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00200" y="2386800"/>
            <a:ext cx="89917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82875" rIns="274300" bIns="182875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dt" idx="10"/>
          </p:nvPr>
        </p:nvSpPr>
        <p:spPr>
          <a:xfrm>
            <a:off x="7821360" y="6238800"/>
            <a:ext cx="275364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1600200" y="6236280"/>
            <a:ext cx="590112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0758960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350" tIns="45700" rIns="18350" bIns="4570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7821360" y="6238800"/>
            <a:ext cx="275364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1600200" y="6236280"/>
            <a:ext cx="590112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10758960" y="62179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350" tIns="45700" rIns="18350" bIns="4570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FB5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6"/>
          <p:cNvSpPr txBox="1"/>
          <p:nvPr/>
        </p:nvSpPr>
        <p:spPr>
          <a:xfrm>
            <a:off x="1600200" y="2386800"/>
            <a:ext cx="8991720" cy="1645920"/>
          </a:xfrm>
          <a:prstGeom prst="rect">
            <a:avLst/>
          </a:prstGeom>
          <a:solidFill>
            <a:srgbClr val="FFFFFF"/>
          </a:solidFill>
          <a:ln w="38150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SOCIAL MEDIA CONTENT PLAN</a:t>
            </a:r>
            <a:endParaRPr sz="3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66"/>
          <p:cNvSpPr txBox="1"/>
          <p:nvPr/>
        </p:nvSpPr>
        <p:spPr>
          <a:xfrm>
            <a:off x="2695260" y="4305266"/>
            <a:ext cx="6801480" cy="123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August </a:t>
            </a:r>
            <a:r>
              <a:rPr lang="en-GB" sz="20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2021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[Sunday, 1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st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C0EA3B-EDEB-4768-8148-A61F0A851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933" y="976599"/>
            <a:ext cx="5322133" cy="532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2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[Tuesday, 3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rd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E4210B-1916-4665-97E6-A9F1A73EB233}"/>
              </a:ext>
            </a:extLst>
          </p:cNvPr>
          <p:cNvSpPr/>
          <p:nvPr/>
        </p:nvSpPr>
        <p:spPr>
          <a:xfrm>
            <a:off x="579105" y="1075158"/>
            <a:ext cx="11033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Hump day feels: remedial massage</a:t>
            </a: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E3928D4B-36A5-46CE-BC87-CC6B47D55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285" y="2253791"/>
            <a:ext cx="4189429" cy="41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6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[Thursday, 5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FD62798-420C-4C3C-8578-A3721B77D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339" y="731359"/>
            <a:ext cx="5987321" cy="598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8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[Sunday, 8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BD54D9D-7F2F-4F83-BE93-F6A98EC7E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47" y="1075158"/>
            <a:ext cx="5478905" cy="54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1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[Monday, 9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AA402EF-2751-4E6E-A55F-4E50AF727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243" y="891355"/>
            <a:ext cx="5063514" cy="50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79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[Thursday, 12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99F162C-4EFD-4ED1-8B82-ACD62FDC7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310" y="821300"/>
            <a:ext cx="5897380" cy="589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[Friday, 13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7DAD4-E099-47DE-AD7C-EB9D15E1DBCF}"/>
              </a:ext>
            </a:extLst>
          </p:cNvPr>
          <p:cNvSpPr/>
          <p:nvPr/>
        </p:nvSpPr>
        <p:spPr>
          <a:xfrm>
            <a:off x="2937385" y="607239"/>
            <a:ext cx="66479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Stay connected:</a:t>
            </a:r>
          </a:p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Social platform boost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21A85F3-E606-483C-AF5D-646B6E17C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260" y="2760128"/>
            <a:ext cx="5873480" cy="370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1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[Sunday, 15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60923-81D7-49EF-8C75-9613D933F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942" y="277942"/>
            <a:ext cx="6302115" cy="630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3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[Tuesday, 17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5C649B58-5932-47F2-8123-1A89500E8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647" y="1075158"/>
            <a:ext cx="5236706" cy="523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72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[Saturday, 21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st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E21964-7D15-47C8-913A-391873DBC4B4}"/>
              </a:ext>
            </a:extLst>
          </p:cNvPr>
          <p:cNvSpPr/>
          <p:nvPr/>
        </p:nvSpPr>
        <p:spPr>
          <a:xfrm>
            <a:off x="2848961" y="976599"/>
            <a:ext cx="64940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Packages promotion</a:t>
            </a: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CD40780-B699-4BF5-B97D-35F0D606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214" y="2269289"/>
            <a:ext cx="3825572" cy="37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35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[Sunday, 22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nd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Chart, bubble chart&#10;&#10;Description automatically generated">
            <a:extLst>
              <a:ext uri="{FF2B5EF4-FFF2-40B4-BE49-F238E27FC236}">
                <a16:creationId xmlns:a16="http://schemas.microsoft.com/office/drawing/2014/main" id="{3B48E8C7-A6EB-45C4-AF49-4B994D833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398" y="652472"/>
            <a:ext cx="6167203" cy="616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6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[Tuesday, 24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person holding a tablet&#10;&#10;Description automatically generated with low confidence">
            <a:extLst>
              <a:ext uri="{FF2B5EF4-FFF2-40B4-BE49-F238E27FC236}">
                <a16:creationId xmlns:a16="http://schemas.microsoft.com/office/drawing/2014/main" id="{9C2F2B17-C1A0-4316-A983-4D0730374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27" y="961927"/>
            <a:ext cx="4934146" cy="493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[Wednesday 25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,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829A2-796C-4E57-BEDA-59D39B0812B7}"/>
              </a:ext>
            </a:extLst>
          </p:cNvPr>
          <p:cNvSpPr txBox="1"/>
          <p:nvPr/>
        </p:nvSpPr>
        <p:spPr>
          <a:xfrm>
            <a:off x="575924" y="5835262"/>
            <a:ext cx="11040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0" dirty="0">
                <a:solidFill>
                  <a:schemeClr val="bg1"/>
                </a:solidFill>
                <a:effectLst/>
                <a:latin typeface="-apple-system"/>
              </a:rPr>
              <a:t>We love this collaborative infographic with @phyiso_glen and @function2fitness: A three step approach to hip pain in runners.</a:t>
            </a:r>
            <a:br>
              <a:rPr lang="en-GB" sz="1600" b="1" dirty="0">
                <a:solidFill>
                  <a:schemeClr val="bg1"/>
                </a:solidFill>
              </a:rPr>
            </a:br>
            <a:br>
              <a:rPr lang="en-GB" sz="1600" b="1" dirty="0">
                <a:solidFill>
                  <a:schemeClr val="bg1"/>
                </a:solidFill>
              </a:rPr>
            </a:br>
            <a:r>
              <a:rPr lang="en-GB" sz="1600" b="1" i="0" dirty="0">
                <a:solidFill>
                  <a:schemeClr val="bg1"/>
                </a:solidFill>
                <a:effectLst/>
                <a:latin typeface="-apple-system"/>
              </a:rPr>
              <a:t>Check out the IGTV for further discussion on the topic.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1F699D7-FED7-4CDB-A2CD-81D171D19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564" y="976599"/>
            <a:ext cx="4704867" cy="46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85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[Friday, 27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7937F-C088-432D-AA50-96FD4EC0C981}"/>
              </a:ext>
            </a:extLst>
          </p:cNvPr>
          <p:cNvSpPr/>
          <p:nvPr/>
        </p:nvSpPr>
        <p:spPr>
          <a:xfrm>
            <a:off x="983070" y="982969"/>
            <a:ext cx="1022587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OPM – </a:t>
            </a:r>
          </a:p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access anywhere and </a:t>
            </a:r>
          </a:p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around your new busy social life!</a:t>
            </a:r>
          </a:p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Share trailer from </a:t>
            </a:r>
            <a:r>
              <a:rPr lang="en-US" sz="54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wetransfer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738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[Sunday, 29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698019CF-E042-445F-BB49-0A277B016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433" y="613628"/>
            <a:ext cx="5637133" cy="563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63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7"/>
          <p:cNvSpPr/>
          <p:nvPr/>
        </p:nvSpPr>
        <p:spPr>
          <a:xfrm>
            <a:off x="104400" y="139320"/>
            <a:ext cx="2035440" cy="369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9BAFB5"/>
          </a:solidFill>
          <a:ln>
            <a:noFill/>
          </a:ln>
        </p:spPr>
      </p:sp>
      <p:sp>
        <p:nvSpPr>
          <p:cNvPr id="286" name="Google Shape;286;p67"/>
          <p:cNvSpPr txBox="1"/>
          <p:nvPr/>
        </p:nvSpPr>
        <p:spPr>
          <a:xfrm>
            <a:off x="104400" y="139320"/>
            <a:ext cx="43628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Facebook (Organic)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7"/>
          <p:cNvSpPr txBox="1"/>
          <p:nvPr/>
        </p:nvSpPr>
        <p:spPr>
          <a:xfrm>
            <a:off x="184187" y="607239"/>
            <a:ext cx="370368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Calibri"/>
                <a:cs typeface="Calibri"/>
                <a:sym typeface="Calibri"/>
              </a:rPr>
              <a:t>[Monday, 30</a:t>
            </a:r>
            <a:r>
              <a:rPr lang="en-GB" sz="1800" baseline="30000" dirty="0">
                <a:latin typeface="Calibri"/>
                <a:cs typeface="Calibri"/>
                <a:sym typeface="Calibri"/>
              </a:rPr>
              <a:t>th</a:t>
            </a:r>
            <a:r>
              <a:rPr lang="en-GB" sz="1800" dirty="0">
                <a:latin typeface="Calibri"/>
                <a:cs typeface="Calibri"/>
                <a:sym typeface="Calibri"/>
              </a:rPr>
              <a:t> August 2021]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3AE15AC-0928-4E77-BA78-DDB2B587F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219" y="427219"/>
            <a:ext cx="6003561" cy="600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80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13282</TotalTime>
  <Words>249</Words>
  <Application>Microsoft Office PowerPoint</Application>
  <PresentationFormat>Widescreen</PresentationFormat>
  <Paragraphs>43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-apple-system</vt:lpstr>
      <vt:lpstr>Times New Roman</vt:lpstr>
      <vt:lpstr>Gill Sans</vt:lpstr>
      <vt:lpstr>Arial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Cranfold Physio</cp:lastModifiedBy>
  <cp:revision>106</cp:revision>
  <dcterms:modified xsi:type="dcterms:W3CDTF">2021-07-30T13:33:37Z</dcterms:modified>
</cp:coreProperties>
</file>